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5" r:id="rId2"/>
    <p:sldId id="337" r:id="rId3"/>
    <p:sldId id="350" r:id="rId4"/>
    <p:sldId id="346" r:id="rId5"/>
    <p:sldId id="341" r:id="rId6"/>
    <p:sldId id="344" r:id="rId7"/>
    <p:sldId id="358" r:id="rId8"/>
    <p:sldId id="357" r:id="rId9"/>
    <p:sldId id="347" r:id="rId10"/>
    <p:sldId id="348" r:id="rId11"/>
    <p:sldId id="360" r:id="rId12"/>
    <p:sldId id="359" r:id="rId13"/>
    <p:sldId id="34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1" autoAdjust="0"/>
    <p:restoredTop sz="71761" autoAdjust="0"/>
  </p:normalViewPr>
  <p:slideViewPr>
    <p:cSldViewPr snapToGrid="0">
      <p:cViewPr varScale="1">
        <p:scale>
          <a:sx n="66" d="100"/>
          <a:sy n="66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8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540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feed forward neural network layer (FFNN)</a:t>
            </a:r>
          </a:p>
          <a:p>
            <a:r>
              <a:t>multi-class是相对于binary二分类来说的，意思是需要分类的东西不止有两个类别</a:t>
            </a:r>
          </a:p>
          <a:p>
            <a:r>
              <a:t>multi-label是说一个sample的标签</a:t>
            </a:r>
            <a:r>
              <a:rPr lang="zh-CN"/>
              <a:t>不知有一个。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feed forward neural network layer (FFNN)</a:t>
            </a:r>
          </a:p>
          <a:p>
            <a:r>
              <a:t>multi-class是相对于binary二分类来说的，意思是需要分类的东西不止有两个类别</a:t>
            </a:r>
          </a:p>
          <a:p>
            <a:r>
              <a:t>multi-label是说一个sample的标签</a:t>
            </a:r>
            <a:r>
              <a:rPr lang="zh-CN"/>
              <a:t>不知有一个。</a:t>
            </a:r>
          </a:p>
        </p:txBody>
      </p:sp>
    </p:spTree>
    <p:extLst>
      <p:ext uri="{BB962C8B-B14F-4D97-AF65-F5344CB8AC3E}">
        <p14:creationId xmlns:p14="http://schemas.microsoft.com/office/powerpoint/2010/main" val="164697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feed forward neural network layer (FFNN)</a:t>
            </a:r>
          </a:p>
          <a:p>
            <a:r>
              <a:t>multi-class是相对于binary二分类来说的，意思是需要分类的东西不止有两个类别</a:t>
            </a:r>
          </a:p>
          <a:p>
            <a:r>
              <a:t>multi-label是说一个sample的标签</a:t>
            </a:r>
            <a:r>
              <a:rPr lang="zh-CN"/>
              <a:t>不知有一个。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1673859" y="1215051"/>
            <a:ext cx="9272905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Thinking Clearly, Talking Fast Concept-Guided Non-Autoregressive Generation for Open-Domain Dialogue Systems</a:t>
            </a:r>
          </a:p>
          <a:p>
            <a:pPr algn="ctr"/>
            <a:endParaRPr lang="en-US" altLang="zh-CN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Dongdong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0" y="4972146"/>
            <a:ext cx="9089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EMNLP-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51300" y="4410388"/>
            <a:ext cx="90893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https://github.com/xinwei96/CoIndialogRE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5B8D74-8FA5-4D7D-A1CD-44D8E4E33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4405" y="2941830"/>
            <a:ext cx="6571811" cy="11212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A9E3D1-787A-4CDC-899F-6CFBC6BA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9" y="1360692"/>
            <a:ext cx="5344271" cy="4639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A2C825-3BE8-4FB5-AEC5-F17EC815B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6" r="9357"/>
          <a:stretch/>
        </p:blipFill>
        <p:spPr>
          <a:xfrm>
            <a:off x="6224625" y="1448150"/>
            <a:ext cx="5129175" cy="45518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A8D9F2-DA84-4AB4-AB28-144DF83BA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34" y="1505033"/>
            <a:ext cx="10187932" cy="23831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D6DC1F-A94C-4E94-926D-2C6959C0A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526" y="3888175"/>
            <a:ext cx="5646948" cy="24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9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6C870E8-1011-4B11-8D0D-A15B9527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75" y="1810747"/>
            <a:ext cx="103917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62443" y="2012700"/>
            <a:ext cx="4427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Current dialogue models with the seq2seq framework lack the ability to effectively manage concept transitions</a:t>
            </a:r>
            <a:endParaRPr lang="zh-CN" altLang="en-US" sz="2000" dirty="0"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62443" y="3174836"/>
            <a:ext cx="4427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can hardly introduce multiple concepts to responses in a sequential decoding manner.</a:t>
            </a:r>
            <a:endParaRPr lang="zh-CN" altLang="en-US" sz="2000" dirty="0"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FFBAAA-F37F-4008-AE43-F16D0C59E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3" y="2567613"/>
            <a:ext cx="4987637" cy="32457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BDF9578-03AC-4DE7-87D0-AD9E6BCD6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443" y="4462614"/>
            <a:ext cx="3908457" cy="1692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798405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9AE040-EDE6-48BB-8679-29E6D24C2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105" y="1475532"/>
            <a:ext cx="8186832" cy="333537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8452397-41F4-4422-81F7-900573581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105" y="5220296"/>
            <a:ext cx="3368402" cy="6333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E985C-4BF5-421A-ACBD-6EE5E7E69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151" y="5074353"/>
            <a:ext cx="3637786" cy="1079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70B41E-3F62-4ABB-83B3-E11C0D1B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06" y="2750146"/>
            <a:ext cx="3464930" cy="14849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249790-4C7F-4DA9-B86C-C615B47E9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57" y="4365972"/>
            <a:ext cx="3590925" cy="2952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2D02A3-ACB2-4669-9470-B13EA8AFE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22" y="4732081"/>
            <a:ext cx="4022596" cy="5345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D2C00A-E564-4D0A-A6B9-358698A21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720" y="2900287"/>
            <a:ext cx="4238625" cy="7429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878AD-9915-42AE-AD8E-B86219AF7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713" y="3779782"/>
            <a:ext cx="3733800" cy="3714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ABF48D-D7BF-4855-B527-D1518D9919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8320" y="4444173"/>
            <a:ext cx="4391025" cy="7143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6BBF19-D3BB-48AB-9079-4387BD8A5C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5818" y="2083843"/>
            <a:ext cx="1590675" cy="6680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0CA1DB-BDBE-4A28-98BA-01DD280F22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6779" y="654973"/>
            <a:ext cx="4165221" cy="16969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271A77-570C-4EAD-8434-5A319A256A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720" y="5220998"/>
            <a:ext cx="4522111" cy="6432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DB7DA81-6962-4C35-84DD-1B3A9A19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514" y="2400625"/>
            <a:ext cx="4495800" cy="10858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39C1427-A44A-4CE7-88D0-8AD394D21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614" y="3947210"/>
            <a:ext cx="3657600" cy="5905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F063ED-ACD9-4A28-9977-DC9AA500E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246" y="4650183"/>
            <a:ext cx="3457575" cy="18478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BA57E26B-40B8-4896-99A4-BF2CD4DD9FA9}"/>
              </a:ext>
            </a:extLst>
          </p:cNvPr>
          <p:cNvGrpSpPr/>
          <p:nvPr/>
        </p:nvGrpSpPr>
        <p:grpSpPr>
          <a:xfrm>
            <a:off x="1132840" y="1748161"/>
            <a:ext cx="3752850" cy="2390775"/>
            <a:chOff x="860583" y="1983355"/>
            <a:chExt cx="3752850" cy="239077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052F059-F573-4CB7-BB9E-AD3D29ACC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583" y="1983355"/>
              <a:ext cx="3571875" cy="239077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1A3FC39-E6EC-44CE-855D-F9BD0A4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51483" y="3178743"/>
              <a:ext cx="361950" cy="390525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0782F18C-4298-4F56-98D3-50ABE6E2D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6" y="5122777"/>
            <a:ext cx="4410691" cy="11622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9370C0-8AF6-438B-815B-608B68213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416" y="3522594"/>
            <a:ext cx="4276725" cy="3610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CC2D27B-7788-4907-92D5-164DA8716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6779" y="654973"/>
            <a:ext cx="4165221" cy="16969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760936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EDD7336-AB1A-4643-8CAF-BB88F08A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1430867"/>
            <a:ext cx="3686175" cy="9715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DEB4343-F1FC-4A99-9C6F-FA561CDE51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36460" b="-241"/>
          <a:stretch/>
        </p:blipFill>
        <p:spPr>
          <a:xfrm>
            <a:off x="549223" y="2121743"/>
            <a:ext cx="6273820" cy="40323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9E04E2E-2EB7-45C0-A7D0-1EE3D97A1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01" y="2385318"/>
            <a:ext cx="4162425" cy="1752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9EC6CF-DE5D-4BFC-89E0-06BD5D1DA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727" y="4837306"/>
            <a:ext cx="4429050" cy="12374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4CC613-E928-4751-8D70-120E3EAD0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967" y="4274360"/>
            <a:ext cx="4198494" cy="5676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35321C-33E2-45AB-8C35-F2B30BA59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73" y="1323763"/>
            <a:ext cx="4248150" cy="1304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89586F-31A1-42B7-8C28-EFC270D8D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795" y="2505986"/>
            <a:ext cx="3952875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CD17D5-1E0A-4500-8E68-6F3B151D0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086" y="3236851"/>
            <a:ext cx="4953691" cy="10574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947DB6-58EE-4A48-B308-EAA1CBB68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322" y="4246959"/>
            <a:ext cx="466790" cy="3715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2E022C-FC71-4D7F-B728-2730D9605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6392" y="4247822"/>
            <a:ext cx="657317" cy="3715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414EA09-129C-4A6A-8F0A-08AAB91AD5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731" y="4653181"/>
            <a:ext cx="4081079" cy="9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4444D1D-7D59-451B-A884-6700AEA2AE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38" y="5645069"/>
            <a:ext cx="4010585" cy="3429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525760-9479-4F01-BA77-E7EA3D29DE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36460" b="-241"/>
          <a:stretch/>
        </p:blipFill>
        <p:spPr>
          <a:xfrm>
            <a:off x="549223" y="2121743"/>
            <a:ext cx="6273820" cy="40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E3F979-6F0B-4A80-9A4E-69E84503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12" y="1567886"/>
            <a:ext cx="3562847" cy="3943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D797AA4-9EEE-4F85-8A40-7FC64302C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171" y="1595596"/>
            <a:ext cx="4583617" cy="1534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8ED9AF-B2CC-4990-8332-437A02019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685" y="4349574"/>
            <a:ext cx="4734586" cy="11622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B44D35-5E00-4E4A-899D-0A5CA1040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523" y="3240529"/>
            <a:ext cx="3915321" cy="314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3F8AB13-CD43-4126-8016-8FBD0AA01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134" y="3808587"/>
            <a:ext cx="3143689" cy="3905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9BDB14-00A3-4324-A8DC-B0A8319CE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3" b="4740"/>
          <a:stretch/>
        </p:blipFill>
        <p:spPr>
          <a:xfrm>
            <a:off x="3894258" y="1253474"/>
            <a:ext cx="4357113" cy="23170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952FCD-6CBF-4558-A56C-70DB580248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33" r="80"/>
          <a:stretch/>
        </p:blipFill>
        <p:spPr>
          <a:xfrm>
            <a:off x="2374920" y="3570515"/>
            <a:ext cx="7639937" cy="287406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4281</TotalTime>
  <Words>137</Words>
  <Application>Microsoft Office PowerPoint</Application>
  <PresentationFormat>宽屏</PresentationFormat>
  <Paragraphs>28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Lenovo</cp:lastModifiedBy>
  <cp:revision>2162</cp:revision>
  <dcterms:created xsi:type="dcterms:W3CDTF">2017-04-22T07:59:00Z</dcterms:created>
  <dcterms:modified xsi:type="dcterms:W3CDTF">2021-11-14T07:38:52Z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D2037B5286C04EB199763968C4C6C176</vt:lpwstr>
  </property>
</Properties>
</file>